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91525" autoAdjust="0"/>
  </p:normalViewPr>
  <p:slideViewPr>
    <p:cSldViewPr snapToGrid="0">
      <p:cViewPr>
        <p:scale>
          <a:sx n="100" d="100"/>
          <a:sy n="100" d="100"/>
        </p:scale>
        <p:origin x="186"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215405"/>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8976</TotalTime>
  <Words>9608</Words>
  <Application>Microsoft Office PowerPoint</Application>
  <PresentationFormat>Widescreen</PresentationFormat>
  <Paragraphs>670</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1962</cp:revision>
  <dcterms:created xsi:type="dcterms:W3CDTF">2020-01-20T13:50:05Z</dcterms:created>
  <dcterms:modified xsi:type="dcterms:W3CDTF">2023-08-04T17:21:16Z</dcterms:modified>
</cp:coreProperties>
</file>